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9"/>
  </p:notesMasterIdLst>
  <p:handoutMasterIdLst>
    <p:handoutMasterId r:id="rId10"/>
  </p:handoutMasterIdLst>
  <p:sldIdLst>
    <p:sldId id="281" r:id="rId5"/>
    <p:sldId id="296" r:id="rId6"/>
    <p:sldId id="282" r:id="rId7"/>
    <p:sldId id="293" r:id="rId8"/>
  </p:sldIdLst>
  <p:sldSz cx="12192000" cy="6858000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3949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073" y="0"/>
            <a:ext cx="2890458" cy="493949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7E6E0EC8-FBAB-4CCD-93EF-502E2A0BC112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7136"/>
            <a:ext cx="2890458" cy="493949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073" y="9377136"/>
            <a:ext cx="2890458" cy="493949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6ADF827D-0822-4E85-A519-4C48585F15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588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3633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91F2F143-747F-478A-9599-1800482FEBF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450" y="739775"/>
            <a:ext cx="658018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5" tIns="45213" rIns="90425" bIns="45213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0425" tIns="45213" rIns="90425" bIns="45213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8" y="9377316"/>
            <a:ext cx="2889938" cy="493633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02A323D3-B875-4161-A80A-8283618CDB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82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6B1-9927-4207-80EC-420B4553BEA6}" type="datetime1">
              <a:rPr lang="nl-NL" smtClean="0"/>
              <a:t>16-11-2021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9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8FA1-DEC6-4C6B-8EA9-47281E64805F}" type="datetime1">
              <a:rPr lang="nl-NL" smtClean="0"/>
              <a:t>16-11-2021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42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F645-B28B-4AC1-9F49-84244D777C04}" type="datetime1">
              <a:rPr lang="nl-NL" smtClean="0"/>
              <a:t>16-11-2021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50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9BB0-D7FE-480B-91EB-6F7F6DA2882F}" type="datetime1">
              <a:rPr lang="nl-NL" smtClean="0"/>
              <a:t>16-11-2021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998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7B1D-9C45-4F6A-BA08-E8C268B90D1E}" type="datetime1">
              <a:rPr lang="nl-NL" smtClean="0"/>
              <a:t>16-11-2021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95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10FC-1DC3-4BE0-8184-FC81844853C8}" type="datetime1">
              <a:rPr lang="nl-NL" smtClean="0"/>
              <a:t>16-11-2021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2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CAA4-2DB7-45BC-AE4E-743577B90FEA}" type="datetime1">
              <a:rPr lang="nl-NL" smtClean="0"/>
              <a:t>16-11-2021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23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B7E0-FE6B-4E8E-8D4A-9B0087AC68AF}" type="datetime1">
              <a:rPr lang="nl-NL" smtClean="0"/>
              <a:t>16-11-2021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50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1D99-EA3E-40A0-823C-0BA1CCC19A8F}" type="datetime1">
              <a:rPr lang="nl-NL" smtClean="0"/>
              <a:t>16-11-2021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/>
              <a:t>KHJ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29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C47FA6-84EF-4EAA-B388-69BB5B54DBD2}" type="datetime1">
              <a:rPr lang="nl-NL" smtClean="0"/>
              <a:t>16-11-2021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KHJ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9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A63-6264-47B5-93C2-3F973A1E998A}" type="datetime1">
              <a:rPr lang="nl-NL" smtClean="0"/>
              <a:t>16-11-2021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KHJ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AD90C1-7506-4ABC-A586-166680F90D66}" type="datetime1">
              <a:rPr lang="nl-NL" smtClean="0"/>
              <a:t>16-11-2021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KHJ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F84CE6-2FA4-483E-AD8B-69B2B24857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79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0664" y="1235930"/>
            <a:ext cx="7375376" cy="1600327"/>
          </a:xfrm>
        </p:spPr>
        <p:txBody>
          <a:bodyPr>
            <a:normAutofit/>
          </a:bodyPr>
          <a:lstStyle/>
          <a:p>
            <a:r>
              <a:rPr lang="nl-NL" sz="5300">
                <a:solidFill>
                  <a:schemeClr val="accent1"/>
                </a:solidFill>
              </a:rPr>
              <a:t>THEORIE WERKBEGELEIDING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20664" y="3214255"/>
            <a:ext cx="5892800" cy="1066800"/>
          </a:xfrm>
        </p:spPr>
        <p:txBody>
          <a:bodyPr>
            <a:noAutofit/>
          </a:bodyPr>
          <a:lstStyle/>
          <a:p>
            <a:endParaRPr lang="nl-NL" b="1" dirty="0"/>
          </a:p>
          <a:p>
            <a:r>
              <a:rPr lang="nl-NL" b="1" dirty="0"/>
              <a:t>Les 1.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02DE-C535-4AB3-8729-7AE16CCE398E}" type="datetime1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IM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567" y="1196752"/>
            <a:ext cx="3937620" cy="2992591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559496" y="5014987"/>
            <a:ext cx="9073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Competentieprofiel werkbegeleider/leerstijlentest</a:t>
            </a:r>
          </a:p>
        </p:txBody>
      </p:sp>
    </p:spTree>
    <p:extLst>
      <p:ext uri="{BB962C8B-B14F-4D97-AF65-F5344CB8AC3E}">
        <p14:creationId xmlns:p14="http://schemas.microsoft.com/office/powerpoint/2010/main" val="315601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DEDC93-42ED-479D-8719-E040E4BC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rgbClr val="FFFFFF"/>
                </a:solidFill>
              </a:rPr>
              <a:t>Lesdoelen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938A42-3CE0-4D21-B59E-1F04B38F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D639BB0-D7FE-480B-91EB-6F7F6DA2882F}" type="datetime1">
              <a:rPr lang="nl-NL" smtClean="0"/>
              <a:pPr>
                <a:spcAft>
                  <a:spcPts val="600"/>
                </a:spcAft>
              </a:pPr>
              <a:t>16-11-2021</a:t>
            </a:fld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BA018A-6809-49FB-A55B-0B08AE008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nl-NL" dirty="0"/>
              <a:t>Na het volgen van deze les kun je:</a:t>
            </a:r>
          </a:p>
          <a:p>
            <a:pPr lvl="1"/>
            <a:r>
              <a:rPr lang="nl-NL" dirty="0"/>
              <a:t>onderscheid maken tussen de rol van opleider, begeleider en beoordelaar</a:t>
            </a:r>
          </a:p>
          <a:p>
            <a:pPr lvl="1"/>
            <a:r>
              <a:rPr lang="nl-NL" dirty="0"/>
              <a:t>beschrijven welke rol jou het ‘leukst’ lijkt en welke rol je moeilijk zou vinden</a:t>
            </a:r>
          </a:p>
          <a:p>
            <a:pPr lvl="1"/>
            <a:r>
              <a:rPr lang="nl-NL" dirty="0"/>
              <a:t>vertellen hoe een stagiaire leert</a:t>
            </a:r>
          </a:p>
          <a:p>
            <a:pPr lvl="1"/>
            <a:r>
              <a:rPr lang="nl-NL" dirty="0"/>
              <a:t>vertellen welke rollen een leerstijlentest heeft en hoe de leerstijlen test toepasbaar is in je begeleidingsstijl als werkbegeleider</a:t>
            </a:r>
          </a:p>
          <a:p>
            <a:pPr lvl="1"/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B73348-DB34-417E-94C2-CBA05C32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nl-NL" dirty="0">
                <a:solidFill>
                  <a:schemeClr val="tx2"/>
                </a:solidFill>
              </a:rPr>
              <a:t>IM</a:t>
            </a:r>
          </a:p>
        </p:txBody>
      </p:sp>
    </p:spTree>
    <p:extLst>
      <p:ext uri="{BB962C8B-B14F-4D97-AF65-F5344CB8AC3E}">
        <p14:creationId xmlns:p14="http://schemas.microsoft.com/office/powerpoint/2010/main" val="142658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rgbClr val="FFFFFF"/>
                </a:solidFill>
              </a:rPr>
              <a:t>Rollen werkbegeleider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D639BB0-D7FE-480B-91EB-6F7F6DA2882F}" type="datetime1">
              <a:rPr lang="nl-NL" smtClean="0"/>
              <a:pPr>
                <a:spcAft>
                  <a:spcPts val="600"/>
                </a:spcAft>
              </a:pPr>
              <a:t>16-11-2021</a:t>
            </a:fld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De opleider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begeleider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beoordelaar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rol lijkt jou in de praktijk het ‘makkelijkst’ uitvoerbaar?</a:t>
            </a:r>
          </a:p>
          <a:p>
            <a:pPr marL="0" indent="0">
              <a:buNone/>
            </a:pPr>
            <a:r>
              <a:rPr lang="nl-NL" dirty="0"/>
              <a:t>Welke rol zou je moeilijk vinden en waarom?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Nabespreken in SLB!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742017" y="6470059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nl-NL" dirty="0">
                <a:solidFill>
                  <a:schemeClr val="tx2"/>
                </a:solidFill>
              </a:rPr>
              <a:t>IM</a:t>
            </a:r>
          </a:p>
        </p:txBody>
      </p:sp>
    </p:spTree>
    <p:extLst>
      <p:ext uri="{BB962C8B-B14F-4D97-AF65-F5344CB8AC3E}">
        <p14:creationId xmlns:p14="http://schemas.microsoft.com/office/powerpoint/2010/main" val="163298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CFFAD-3BB5-42BD-B120-47BC1412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leert een stagiaire?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C70452-B35E-4615-B258-46AB069BC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5460"/>
            <a:ext cx="10058400" cy="4023360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In het 1</a:t>
            </a:r>
            <a:r>
              <a:rPr lang="nl-NL" baseline="30000" dirty="0"/>
              <a:t>e</a:t>
            </a:r>
            <a:r>
              <a:rPr lang="nl-NL" dirty="0"/>
              <a:t> jaar heb je vast op school een leerstijlen test gedaan! Weet je nog wat eruit kwam?</a:t>
            </a:r>
          </a:p>
          <a:p>
            <a:r>
              <a:rPr lang="nl-NL" dirty="0"/>
              <a:t>Hoe stagiaires leren is heel verschillend en hebben vaak hun eigen voorkeur hoe ze willen leren:</a:t>
            </a:r>
          </a:p>
          <a:p>
            <a:r>
              <a:rPr lang="nl-NL" dirty="0"/>
              <a:t>- Denker</a:t>
            </a:r>
          </a:p>
          <a:p>
            <a:r>
              <a:rPr lang="nl-NL" dirty="0"/>
              <a:t>- Doener</a:t>
            </a:r>
          </a:p>
          <a:p>
            <a:r>
              <a:rPr lang="nl-NL" dirty="0"/>
              <a:t>- Beslisser</a:t>
            </a:r>
          </a:p>
          <a:p>
            <a:r>
              <a:rPr lang="nl-NL" dirty="0"/>
              <a:t>- Dromer</a:t>
            </a:r>
          </a:p>
          <a:p>
            <a:r>
              <a:rPr lang="nl-NL" dirty="0"/>
              <a:t>Waarom is het voor jou belangrijk om te weten hoe een stagiaire leert? Je moet voordat je een stagiaire gaat begeleiden weten wat voor leerstijl diegene heeft.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4A757F-AC85-447C-8123-B0195472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9BB0-D7FE-480B-91EB-6F7F6DA2882F}" type="datetime1">
              <a:rPr lang="nl-NL" smtClean="0"/>
              <a:t>16-11-2021</a:t>
            </a:fld>
            <a:r>
              <a:rPr lang="nl-NL" dirty="0"/>
              <a:t>    IM</a:t>
            </a:r>
          </a:p>
        </p:txBody>
      </p:sp>
    </p:spTree>
    <p:extLst>
      <p:ext uri="{BB962C8B-B14F-4D97-AF65-F5344CB8AC3E}">
        <p14:creationId xmlns:p14="http://schemas.microsoft.com/office/powerpoint/2010/main" val="1443159015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3D689139F4134B8A2C5F1288E6FEBC" ma:contentTypeVersion="0" ma:contentTypeDescription="Een nieuw document maken." ma:contentTypeScope="" ma:versionID="550db94d6df12b8f23b7bac83b2a9e7d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645B863-3234-4532-9846-090214FDC7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EFBAE-9DAF-4E55-9598-19A742FBF00C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77E5BC8-C036-4ECE-B88C-DACDA6719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Breedbeeld</PresentationFormat>
  <Paragraphs>35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Terugblik</vt:lpstr>
      <vt:lpstr>THEORIE WERKBEGELEIDING</vt:lpstr>
      <vt:lpstr>Lesdoelen</vt:lpstr>
      <vt:lpstr>Rollen werkbegeleider</vt:lpstr>
      <vt:lpstr>Hoe leert een stagiaire?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 WERKBEGELEIDING</dc:title>
  <dc:creator>Meijer, Ingeborg</dc:creator>
  <cp:lastModifiedBy>Fluit-van der Molen, Gerda</cp:lastModifiedBy>
  <cp:revision>2</cp:revision>
  <dcterms:created xsi:type="dcterms:W3CDTF">2020-09-28T08:15:25Z</dcterms:created>
  <dcterms:modified xsi:type="dcterms:W3CDTF">2021-11-16T11:44:31Z</dcterms:modified>
</cp:coreProperties>
</file>