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4"/>
  </p:sldMasterIdLst>
  <p:notesMasterIdLst>
    <p:notesMasterId r:id="rId9"/>
  </p:notesMasterIdLst>
  <p:handoutMasterIdLst>
    <p:handoutMasterId r:id="rId10"/>
  </p:handoutMasterIdLst>
  <p:sldIdLst>
    <p:sldId id="281" r:id="rId5"/>
    <p:sldId id="296" r:id="rId6"/>
    <p:sldId id="282" r:id="rId7"/>
    <p:sldId id="293" r:id="rId8"/>
  </p:sldIdLst>
  <p:sldSz cx="12192000" cy="6858000"/>
  <p:notesSz cx="6669088" cy="9872663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2" d="100"/>
          <a:sy n="62" d="100"/>
        </p:scale>
        <p:origin x="804" y="5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890458" cy="493949"/>
          </a:xfrm>
          <a:prstGeom prst="rect">
            <a:avLst/>
          </a:prstGeom>
        </p:spPr>
        <p:txBody>
          <a:bodyPr vert="horz" lIns="90425" tIns="45213" rIns="90425" bIns="45213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quarter" idx="1"/>
          </p:nvPr>
        </p:nvSpPr>
        <p:spPr>
          <a:xfrm>
            <a:off x="3777073" y="0"/>
            <a:ext cx="2890458" cy="493949"/>
          </a:xfrm>
          <a:prstGeom prst="rect">
            <a:avLst/>
          </a:prstGeom>
        </p:spPr>
        <p:txBody>
          <a:bodyPr vert="horz" lIns="90425" tIns="45213" rIns="90425" bIns="45213" rtlCol="0"/>
          <a:lstStyle>
            <a:lvl1pPr algn="r">
              <a:defRPr sz="1200"/>
            </a:lvl1pPr>
          </a:lstStyle>
          <a:p>
            <a:fld id="{7E6E0EC8-FBAB-4CCD-93EF-502E2A0BC112}" type="datetimeFigureOut">
              <a:rPr lang="nl-NL" smtClean="0"/>
              <a:t>16-11-2021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2"/>
          </p:nvPr>
        </p:nvSpPr>
        <p:spPr>
          <a:xfrm>
            <a:off x="1" y="9377136"/>
            <a:ext cx="2890458" cy="493949"/>
          </a:xfrm>
          <a:prstGeom prst="rect">
            <a:avLst/>
          </a:prstGeom>
        </p:spPr>
        <p:txBody>
          <a:bodyPr vert="horz" lIns="90425" tIns="45213" rIns="90425" bIns="45213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3"/>
          </p:nvPr>
        </p:nvSpPr>
        <p:spPr>
          <a:xfrm>
            <a:off x="3777073" y="9377136"/>
            <a:ext cx="2890458" cy="493949"/>
          </a:xfrm>
          <a:prstGeom prst="rect">
            <a:avLst/>
          </a:prstGeom>
        </p:spPr>
        <p:txBody>
          <a:bodyPr vert="horz" lIns="90425" tIns="45213" rIns="90425" bIns="45213" rtlCol="0" anchor="b"/>
          <a:lstStyle>
            <a:lvl1pPr algn="r">
              <a:defRPr sz="1200"/>
            </a:lvl1pPr>
          </a:lstStyle>
          <a:p>
            <a:fld id="{6ADF827D-0822-4E85-A519-4C48585F158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5358840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3633"/>
          </a:xfrm>
          <a:prstGeom prst="rect">
            <a:avLst/>
          </a:prstGeom>
        </p:spPr>
        <p:txBody>
          <a:bodyPr vert="horz" lIns="90425" tIns="45213" rIns="90425" bIns="45213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777608" y="0"/>
            <a:ext cx="2889938" cy="493633"/>
          </a:xfrm>
          <a:prstGeom prst="rect">
            <a:avLst/>
          </a:prstGeom>
        </p:spPr>
        <p:txBody>
          <a:bodyPr vert="horz" lIns="90425" tIns="45213" rIns="90425" bIns="45213" rtlCol="0"/>
          <a:lstStyle>
            <a:lvl1pPr algn="r">
              <a:defRPr sz="1200"/>
            </a:lvl1pPr>
          </a:lstStyle>
          <a:p>
            <a:fld id="{91F2F143-747F-478A-9599-1800482FEBFE}" type="datetimeFigureOut">
              <a:rPr lang="nl-NL" smtClean="0"/>
              <a:t>16-11-2021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44450" y="739775"/>
            <a:ext cx="6580188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425" tIns="45213" rIns="90425" bIns="45213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66909" y="4689515"/>
            <a:ext cx="5335270" cy="4442698"/>
          </a:xfrm>
          <a:prstGeom prst="rect">
            <a:avLst/>
          </a:prstGeom>
        </p:spPr>
        <p:txBody>
          <a:bodyPr vert="horz" lIns="90425" tIns="45213" rIns="90425" bIns="45213" rtlCol="0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9377316"/>
            <a:ext cx="2889938" cy="493633"/>
          </a:xfrm>
          <a:prstGeom prst="rect">
            <a:avLst/>
          </a:prstGeom>
        </p:spPr>
        <p:txBody>
          <a:bodyPr vert="horz" lIns="90425" tIns="45213" rIns="90425" bIns="45213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777608" y="9377316"/>
            <a:ext cx="2889938" cy="493633"/>
          </a:xfrm>
          <a:prstGeom prst="rect">
            <a:avLst/>
          </a:prstGeom>
        </p:spPr>
        <p:txBody>
          <a:bodyPr vert="horz" lIns="90425" tIns="45213" rIns="90425" bIns="45213" rtlCol="0" anchor="b"/>
          <a:lstStyle>
            <a:lvl1pPr algn="r">
              <a:defRPr sz="1200"/>
            </a:lvl1pPr>
          </a:lstStyle>
          <a:p>
            <a:fld id="{02A323D3-B875-4161-A80A-8283618CDBC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208268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nl-NL"/>
              <a:t>Klik om de stijl te bewerken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nl-NL"/>
              <a:t>Klik om de ondertitelstijl van het model te bewerken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766B1-9927-4207-80EC-420B4553BEA6}" type="datetime1">
              <a:rPr lang="nl-NL" smtClean="0"/>
              <a:t>16-11-2021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KHJ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84CE6-2FA4-483E-AD8B-69B2B24857EC}" type="slidenum">
              <a:rPr lang="nl-NL" smtClean="0"/>
              <a:t>‹nr.›</a:t>
            </a:fld>
            <a:endParaRPr lang="nl-NL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80948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FC8FA1-DEC6-4C6B-8EA9-47281E64805F}" type="datetime1">
              <a:rPr lang="nl-NL" smtClean="0"/>
              <a:t>16-11-2021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KHJ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84CE6-2FA4-483E-AD8B-69B2B24857E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844226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nl-NL"/>
              <a:t>Klik om de stijl te bewerken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2F645-B28B-4AC1-9F49-84244D777C04}" type="datetime1">
              <a:rPr lang="nl-NL" smtClean="0"/>
              <a:t>16-11-2021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KHJ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84CE6-2FA4-483E-AD8B-69B2B24857E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145083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nl-NL"/>
              <a:t>Klik om de stijl te bewerken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639BB0-D7FE-480B-91EB-6F7F6DA2882F}" type="datetime1">
              <a:rPr lang="nl-NL" smtClean="0"/>
              <a:t>16-11-2021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KHJ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84CE6-2FA4-483E-AD8B-69B2B24857E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999848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ekop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nl-NL"/>
              <a:t>Klik om de stijl te bewerken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1A7B1D-9C45-4F6A-BA08-E8C268B90D1E}" type="datetime1">
              <a:rPr lang="nl-NL" smtClean="0"/>
              <a:t>16-11-2021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KHJ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84CE6-2FA4-483E-AD8B-69B2B24857EC}" type="slidenum">
              <a:rPr lang="nl-NL" smtClean="0"/>
              <a:t>‹nr.›</a:t>
            </a:fld>
            <a:endParaRPr lang="nl-NL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149579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nl-NL"/>
              <a:t>Klik om de stijl te bewerken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C10FC-1DC3-4BE0-8184-FC81844853C8}" type="datetime1">
              <a:rPr lang="nl-NL" smtClean="0"/>
              <a:t>16-11-2021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KHJ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84CE6-2FA4-483E-AD8B-69B2B24857E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05250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nl-NL"/>
              <a:t>Klik om de stijl te bewerken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9CAA4-2DB7-45BC-AE4E-743577B90FEA}" type="datetime1">
              <a:rPr lang="nl-NL" smtClean="0"/>
              <a:t>16-11-2021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KHJ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84CE6-2FA4-483E-AD8B-69B2B24857E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902310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3B7E0-FE6B-4E8E-8D4A-9B0087AC68AF}" type="datetime1">
              <a:rPr lang="nl-NL" smtClean="0"/>
              <a:t>16-11-2021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KHJ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84CE6-2FA4-483E-AD8B-69B2B24857E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555037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E1D99-EA3E-40A0-823C-0BA1CCC19A8F}" type="datetime1">
              <a:rPr lang="nl-NL" smtClean="0"/>
              <a:t>16-11-2021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nl-NL"/>
              <a:t>KHJ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84CE6-2FA4-483E-AD8B-69B2B24857E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402932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nl-NL"/>
              <a:t>Klik om de stijl te bewerken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38C47FA6-84EF-4EAA-B388-69BB5B54DBD2}" type="datetime1">
              <a:rPr lang="nl-NL" smtClean="0"/>
              <a:t>16-11-2021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nl-NL"/>
              <a:t>KHJ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BF84CE6-2FA4-483E-AD8B-69B2B24857E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85969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nl-NL"/>
              <a:t>Klik om de stijl te bewerken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5BDA63-6264-47B5-93C2-3F973A1E998A}" type="datetime1">
              <a:rPr lang="nl-NL" smtClean="0"/>
              <a:t>16-11-2021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KHJ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84CE6-2FA4-483E-AD8B-69B2B24857E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093042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nl-NL"/>
              <a:t>Klik om de stijl te bewerken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27AD90C1-7506-4ABC-A586-166680F90D66}" type="datetime1">
              <a:rPr lang="nl-NL" smtClean="0"/>
              <a:t>16-11-2021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r>
              <a:rPr lang="nl-NL"/>
              <a:t>KHJ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5BF84CE6-2FA4-483E-AD8B-69B2B24857EC}" type="slidenum">
              <a:rPr lang="nl-NL" smtClean="0"/>
              <a:t>‹nr.›</a:t>
            </a:fld>
            <a:endParaRPr lang="nl-NL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947920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hf sldNum="0" hdr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220664" y="1235930"/>
            <a:ext cx="7375376" cy="1600327"/>
          </a:xfrm>
        </p:spPr>
        <p:txBody>
          <a:bodyPr>
            <a:normAutofit/>
          </a:bodyPr>
          <a:lstStyle/>
          <a:p>
            <a:r>
              <a:rPr lang="nl-NL" sz="5300">
                <a:solidFill>
                  <a:schemeClr val="accent1"/>
                </a:solidFill>
              </a:rPr>
              <a:t>THEORIE WERKBEGELEIDING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220664" y="3214255"/>
            <a:ext cx="5892800" cy="1066800"/>
          </a:xfrm>
        </p:spPr>
        <p:txBody>
          <a:bodyPr>
            <a:noAutofit/>
          </a:bodyPr>
          <a:lstStyle/>
          <a:p>
            <a:endParaRPr lang="nl-NL" b="1" dirty="0"/>
          </a:p>
          <a:p>
            <a:r>
              <a:rPr lang="nl-NL" b="1" dirty="0"/>
              <a:t>Les 1. 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902DE-C535-4AB3-8729-7AE16CCE398E}" type="datetime1">
              <a:rPr lang="nl-NL" smtClean="0"/>
              <a:t>16-11-2021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/>
              <a:t>IM</a:t>
            </a:r>
          </a:p>
        </p:txBody>
      </p:sp>
      <p:pic>
        <p:nvPicPr>
          <p:cNvPr id="6" name="Afbeelding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40567" y="1196752"/>
            <a:ext cx="3937620" cy="2992591"/>
          </a:xfrm>
          <a:prstGeom prst="rect">
            <a:avLst/>
          </a:prstGeom>
        </p:spPr>
      </p:pic>
      <p:sp>
        <p:nvSpPr>
          <p:cNvPr id="8" name="Tekstvak 7"/>
          <p:cNvSpPr txBox="1"/>
          <p:nvPr/>
        </p:nvSpPr>
        <p:spPr>
          <a:xfrm>
            <a:off x="1559496" y="5014987"/>
            <a:ext cx="907300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4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Competentieprofiel werkbegeleider/leerstijlentest</a:t>
            </a:r>
          </a:p>
        </p:txBody>
      </p:sp>
    </p:spTree>
    <p:extLst>
      <p:ext uri="{BB962C8B-B14F-4D97-AF65-F5344CB8AC3E}">
        <p14:creationId xmlns:p14="http://schemas.microsoft.com/office/powerpoint/2010/main" val="31560129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3741B58E-3B65-4A01-A276-975AB2CF8A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6315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001">
            <a:schemeClr val="lt1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AAC67C3-831B-4AB1-A259-DFB839CAFA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83DEDC93-42ED-479D-8719-E040E4BC3E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2370" y="605896"/>
            <a:ext cx="3084844" cy="5646208"/>
          </a:xfrm>
        </p:spPr>
        <p:txBody>
          <a:bodyPr anchor="ctr">
            <a:normAutofit/>
          </a:bodyPr>
          <a:lstStyle/>
          <a:p>
            <a:r>
              <a:rPr lang="nl-NL" sz="3600">
                <a:solidFill>
                  <a:srgbClr val="FFFFFF"/>
                </a:solidFill>
              </a:rPr>
              <a:t>Lesdoelen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F8938A42-3CE0-4D21-B59E-1F04B38F62C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92370" y="6459785"/>
            <a:ext cx="1735371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4D639BB0-D7FE-480B-91EB-6F7F6DA2882F}" type="datetime1">
              <a:rPr lang="nl-NL" smtClean="0"/>
              <a:pPr>
                <a:spcAft>
                  <a:spcPts val="600"/>
                </a:spcAft>
              </a:pPr>
              <a:t>16-11-2021</a:t>
            </a:fld>
            <a:endParaRPr lang="nl-NL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054B3F04-9EAC-45C0-B3CE-0387EEA10A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3FBA018A-6809-49FB-A55B-0B08AE0084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42016" y="605896"/>
            <a:ext cx="6413663" cy="5646208"/>
          </a:xfrm>
        </p:spPr>
        <p:txBody>
          <a:bodyPr anchor="ctr">
            <a:normAutofit/>
          </a:bodyPr>
          <a:lstStyle/>
          <a:p>
            <a:r>
              <a:rPr lang="nl-NL" dirty="0"/>
              <a:t>Na het volgen van deze les kun je:</a:t>
            </a:r>
          </a:p>
          <a:p>
            <a:pPr lvl="1"/>
            <a:r>
              <a:rPr lang="nl-NL" dirty="0"/>
              <a:t>onderscheid maken tussen de rol van opleider, begeleider en beoordelaar</a:t>
            </a:r>
          </a:p>
          <a:p>
            <a:pPr lvl="1"/>
            <a:r>
              <a:rPr lang="nl-NL" dirty="0"/>
              <a:t>beschrijven welke rol jou het ‘leukst’ lijkt en welke rol je moeilijk zou vinden</a:t>
            </a:r>
          </a:p>
          <a:p>
            <a:pPr lvl="1"/>
            <a:r>
              <a:rPr lang="nl-NL" dirty="0"/>
              <a:t>vertellen hoe een stagiaire leert</a:t>
            </a:r>
          </a:p>
          <a:p>
            <a:pPr lvl="1"/>
            <a:r>
              <a:rPr lang="nl-NL" dirty="0"/>
              <a:t>vertellen welke rollen een leerstijlentest heeft en hoe de leerstijlen test toepasbaar is in je begeleidingsstijl als werkbegeleider</a:t>
            </a:r>
          </a:p>
          <a:p>
            <a:pPr lvl="1"/>
            <a:endParaRPr lang="nl-NL" dirty="0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31B73348-DB34-417E-94C2-CBA05C326F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742017" y="6459785"/>
            <a:ext cx="5105169" cy="365125"/>
          </a:xfrm>
        </p:spPr>
        <p:txBody>
          <a:bodyPr>
            <a:normAutofit/>
          </a:bodyPr>
          <a:lstStyle/>
          <a:p>
            <a:pPr algn="l">
              <a:spcAft>
                <a:spcPts val="600"/>
              </a:spcAft>
            </a:pPr>
            <a:r>
              <a:rPr lang="nl-NL" dirty="0">
                <a:solidFill>
                  <a:schemeClr val="tx2"/>
                </a:solidFill>
              </a:rPr>
              <a:t>IM</a:t>
            </a:r>
          </a:p>
        </p:txBody>
      </p:sp>
    </p:spTree>
    <p:extLst>
      <p:ext uri="{BB962C8B-B14F-4D97-AF65-F5344CB8AC3E}">
        <p14:creationId xmlns:p14="http://schemas.microsoft.com/office/powerpoint/2010/main" val="14265841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3741B58E-3B65-4A01-A276-975AB2CF8A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6315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001">
            <a:schemeClr val="lt1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AAC67C3-831B-4AB1-A259-DFB839CAFA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92370" y="605896"/>
            <a:ext cx="3084844" cy="5646208"/>
          </a:xfrm>
        </p:spPr>
        <p:txBody>
          <a:bodyPr anchor="ctr">
            <a:normAutofit/>
          </a:bodyPr>
          <a:lstStyle/>
          <a:p>
            <a:r>
              <a:rPr lang="nl-NL" sz="3600">
                <a:solidFill>
                  <a:srgbClr val="FFFFFF"/>
                </a:solidFill>
              </a:rPr>
              <a:t>Rollen werkbegeleider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>
          <a:xfrm>
            <a:off x="492370" y="6459785"/>
            <a:ext cx="1735371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4D639BB0-D7FE-480B-91EB-6F7F6DA2882F}" type="datetime1">
              <a:rPr lang="nl-NL" smtClean="0"/>
              <a:pPr>
                <a:spcAft>
                  <a:spcPts val="600"/>
                </a:spcAft>
              </a:pPr>
              <a:t>16-11-2021</a:t>
            </a:fld>
            <a:endParaRPr lang="nl-NL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054B3F04-9EAC-45C0-B3CE-0387EEA10A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742016" y="605896"/>
            <a:ext cx="6413663" cy="5646208"/>
          </a:xfrm>
        </p:spPr>
        <p:txBody>
          <a:bodyPr anchor="ctr"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nl-NL" dirty="0"/>
              <a:t>De opleider</a:t>
            </a:r>
          </a:p>
          <a:p>
            <a:pPr marL="457200" indent="-457200">
              <a:buFont typeface="+mj-lt"/>
              <a:buAutoNum type="arabicPeriod"/>
            </a:pPr>
            <a:r>
              <a:rPr lang="nl-NL" dirty="0"/>
              <a:t>De begeleider</a:t>
            </a:r>
          </a:p>
          <a:p>
            <a:pPr marL="457200" indent="-457200">
              <a:buFont typeface="+mj-lt"/>
              <a:buAutoNum type="arabicPeriod"/>
            </a:pPr>
            <a:r>
              <a:rPr lang="nl-NL" dirty="0"/>
              <a:t>De beoordelaar</a:t>
            </a:r>
          </a:p>
          <a:p>
            <a:pPr marL="457200" indent="-457200">
              <a:buFont typeface="+mj-lt"/>
              <a:buAutoNum type="arabicPeriod"/>
            </a:pPr>
            <a:endParaRPr lang="nl-NL" dirty="0"/>
          </a:p>
          <a:p>
            <a:pPr marL="0" indent="0">
              <a:buNone/>
            </a:pPr>
            <a:r>
              <a:rPr lang="nl-NL" dirty="0"/>
              <a:t>Welke rol lijkt jou in de praktijk het ‘makkelijkst’ uitvoerbaar?</a:t>
            </a:r>
          </a:p>
          <a:p>
            <a:pPr marL="0" indent="0">
              <a:buNone/>
            </a:pPr>
            <a:r>
              <a:rPr lang="nl-NL" dirty="0"/>
              <a:t>Welke rol zou je moeilijk vinden en waarom?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/>
              <a:t>Nabespreken in SLB!</a:t>
            </a: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>
          <a:xfrm>
            <a:off x="4742017" y="6470059"/>
            <a:ext cx="5105169" cy="365125"/>
          </a:xfrm>
        </p:spPr>
        <p:txBody>
          <a:bodyPr>
            <a:normAutofit/>
          </a:bodyPr>
          <a:lstStyle/>
          <a:p>
            <a:pPr algn="l">
              <a:spcAft>
                <a:spcPts val="600"/>
              </a:spcAft>
            </a:pPr>
            <a:r>
              <a:rPr lang="nl-NL" dirty="0">
                <a:solidFill>
                  <a:schemeClr val="tx2"/>
                </a:solidFill>
              </a:rPr>
              <a:t>IM</a:t>
            </a:r>
          </a:p>
        </p:txBody>
      </p:sp>
    </p:spTree>
    <p:extLst>
      <p:ext uri="{BB962C8B-B14F-4D97-AF65-F5344CB8AC3E}">
        <p14:creationId xmlns:p14="http://schemas.microsoft.com/office/powerpoint/2010/main" val="16329870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FDCFFAD-3BB5-42BD-B120-47BC14127D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Hoe leert een stagiaire?</a:t>
            </a:r>
            <a:br>
              <a:rPr lang="nl-NL" dirty="0"/>
            </a:b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CDC70452-B35E-4615-B258-46AB069BC5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35460"/>
            <a:ext cx="10058400" cy="4023360"/>
          </a:xfrm>
        </p:spPr>
        <p:txBody>
          <a:bodyPr/>
          <a:lstStyle/>
          <a:p>
            <a:endParaRPr lang="nl-NL" dirty="0"/>
          </a:p>
          <a:p>
            <a:r>
              <a:rPr lang="nl-NL" dirty="0"/>
              <a:t>In het 1</a:t>
            </a:r>
            <a:r>
              <a:rPr lang="nl-NL" baseline="30000" dirty="0"/>
              <a:t>e</a:t>
            </a:r>
            <a:r>
              <a:rPr lang="nl-NL" dirty="0"/>
              <a:t> jaar heb je vast op school een leerstijlen test gedaan! Weet je nog wat eruit kwam?</a:t>
            </a:r>
          </a:p>
          <a:p>
            <a:r>
              <a:rPr lang="nl-NL" dirty="0"/>
              <a:t>Hoe stagiaires leren is heel verschillend en hebben vaak hun eigen voorkeur hoe ze willen leren:</a:t>
            </a:r>
          </a:p>
          <a:p>
            <a:r>
              <a:rPr lang="nl-NL" dirty="0"/>
              <a:t>- Denker</a:t>
            </a:r>
          </a:p>
          <a:p>
            <a:r>
              <a:rPr lang="nl-NL" dirty="0"/>
              <a:t>- Doener</a:t>
            </a:r>
          </a:p>
          <a:p>
            <a:r>
              <a:rPr lang="nl-NL" dirty="0"/>
              <a:t>- Beslisser</a:t>
            </a:r>
          </a:p>
          <a:p>
            <a:r>
              <a:rPr lang="nl-NL" dirty="0"/>
              <a:t>- Dromer</a:t>
            </a:r>
          </a:p>
          <a:p>
            <a:r>
              <a:rPr lang="nl-NL" dirty="0"/>
              <a:t>Waarom is het voor jou belangrijk om te weten hoe een stagiaire leert? Je moet voordat je een stagiaire gaat begeleiden weten wat voor leerstijl diegene heeft.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304A757F-AC85-447C-8123-B019547286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639BB0-D7FE-480B-91EB-6F7F6DA2882F}" type="datetime1">
              <a:rPr lang="nl-NL" smtClean="0"/>
              <a:t>16-11-2021</a:t>
            </a:fld>
            <a:r>
              <a:rPr lang="nl-NL" dirty="0"/>
              <a:t>    IM</a:t>
            </a:r>
          </a:p>
        </p:txBody>
      </p:sp>
    </p:spTree>
    <p:extLst>
      <p:ext uri="{BB962C8B-B14F-4D97-AF65-F5344CB8AC3E}">
        <p14:creationId xmlns:p14="http://schemas.microsoft.com/office/powerpoint/2010/main" val="1443159015"/>
      </p:ext>
    </p:extLst>
  </p:cSld>
  <p:clrMapOvr>
    <a:masterClrMapping/>
  </p:clrMapOvr>
</p:sld>
</file>

<file path=ppt/theme/theme1.xml><?xml version="1.0" encoding="utf-8"?>
<a:theme xmlns:a="http://schemas.openxmlformats.org/drawingml/2006/main" name="Terugblik">
  <a:themeElements>
    <a:clrScheme name="Terugblik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Terugblik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rugblik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63D689139F4134B8A2C5F1288E6FEBC" ma:contentTypeVersion="0" ma:contentTypeDescription="Een nieuw document maken." ma:contentTypeScope="" ma:versionID="550db94d6df12b8f23b7bac83b2a9e7d">
  <xsd:schema xmlns:xsd="http://www.w3.org/2001/XMLSchema" xmlns:p="http://schemas.microsoft.com/office/2006/metadata/properties" targetNamespace="http://schemas.microsoft.com/office/2006/metadata/properties" ma:root="true" ma:fieldsID="b118b0825d757084c8d1e1ffd33f200c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 ma:readOnly="tru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Props1.xml><?xml version="1.0" encoding="utf-8"?>
<ds:datastoreItem xmlns:ds="http://schemas.openxmlformats.org/officeDocument/2006/customXml" ds:itemID="{C645B863-3234-4532-9846-090214FDC76C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FB9EFBAE-9DAF-4E55-9598-19A742FBF00C}">
  <ds:schemaRefs>
    <ds:schemaRef ds:uri="http://schemas.microsoft.com/office/2006/metadata/properties"/>
  </ds:schemaRefs>
</ds:datastoreItem>
</file>

<file path=customXml/itemProps3.xml><?xml version="1.0" encoding="utf-8"?>
<ds:datastoreItem xmlns:ds="http://schemas.openxmlformats.org/officeDocument/2006/customXml" ds:itemID="{577E5BC8-C036-4ECE-B88C-DACDA6719B5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192</Words>
  <Application>Microsoft Office PowerPoint</Application>
  <PresentationFormat>Breedbeeld</PresentationFormat>
  <Paragraphs>35</Paragraphs>
  <Slides>4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4</vt:i4>
      </vt:variant>
    </vt:vector>
  </HeadingPairs>
  <TitlesOfParts>
    <vt:vector size="7" baseType="lpstr">
      <vt:lpstr>Calibri</vt:lpstr>
      <vt:lpstr>Calibri Light</vt:lpstr>
      <vt:lpstr>Terugblik</vt:lpstr>
      <vt:lpstr>THEORIE WERKBEGELEIDING</vt:lpstr>
      <vt:lpstr>Lesdoelen</vt:lpstr>
      <vt:lpstr>Rollen werkbegeleider</vt:lpstr>
      <vt:lpstr>Hoe leert een stagiaire?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THEORIE WERKBEGELEIDING</dc:title>
  <dc:creator>Meijer, Ingeborg</dc:creator>
  <cp:lastModifiedBy>Fluit-van der Molen, Gerda</cp:lastModifiedBy>
  <cp:revision>2</cp:revision>
  <dcterms:created xsi:type="dcterms:W3CDTF">2020-09-28T08:15:25Z</dcterms:created>
  <dcterms:modified xsi:type="dcterms:W3CDTF">2021-11-16T11:44:31Z</dcterms:modified>
</cp:coreProperties>
</file>